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62" r:id="rId3"/>
    <p:sldId id="261" r:id="rId4"/>
    <p:sldId id="259" r:id="rId5"/>
    <p:sldId id="258" r:id="rId6"/>
    <p:sldId id="257" r:id="rId7"/>
    <p:sldId id="263" r:id="rId8"/>
    <p:sldId id="264" r:id="rId9"/>
    <p:sldId id="265" r:id="rId10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38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24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830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0155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156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17146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1123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6708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8287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875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6017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4599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366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D9149-F734-9A40-B5B9-4641ABBD00DD}" type="datetimeFigureOut">
              <a:rPr lang="en-US" smtClean="0"/>
              <a:pPr/>
              <a:t>7/14/13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52656-C16F-2047-B1C7-E469065FF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0896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067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617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2050" y="674530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6" name="Teardrop 25"/>
          <p:cNvSpPr/>
          <p:nvPr/>
        </p:nvSpPr>
        <p:spPr>
          <a:xfrm rot="10800000">
            <a:off x="1050299" y="4400350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03072" y="4960592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Texts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4595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1183" y="6726935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2050" y="674530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6" name="Teardrop 25"/>
          <p:cNvSpPr/>
          <p:nvPr/>
        </p:nvSpPr>
        <p:spPr>
          <a:xfrm rot="10800000">
            <a:off x="1050299" y="4400350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4258491" y="4353401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03072" y="4960592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334511" y="485555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 rot="5400000">
            <a:off x="3819286" y="3962685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69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1183" y="6726935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2050" y="674530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6" name="Teardrop 25"/>
          <p:cNvSpPr/>
          <p:nvPr/>
        </p:nvSpPr>
        <p:spPr>
          <a:xfrm rot="10800000">
            <a:off x="1050299" y="4400350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4258491" y="4353401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03072" y="4960592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334511" y="485555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37" name="Teardrop 36"/>
          <p:cNvSpPr/>
          <p:nvPr/>
        </p:nvSpPr>
        <p:spPr>
          <a:xfrm rot="8002879">
            <a:off x="2676614" y="5295736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053614" y="5936374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869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1183" y="6726935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2050" y="674530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6" name="Teardrop 25"/>
          <p:cNvSpPr/>
          <p:nvPr/>
        </p:nvSpPr>
        <p:spPr>
          <a:xfrm rot="10800000">
            <a:off x="1050299" y="4400350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4258491" y="4353401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03072" y="4960592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334511" y="485555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37" name="Teardrop 36"/>
          <p:cNvSpPr/>
          <p:nvPr/>
        </p:nvSpPr>
        <p:spPr>
          <a:xfrm rot="8002879">
            <a:off x="2676614" y="5295736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053614" y="5936374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604477" y="3405188"/>
            <a:ext cx="1613647" cy="1432293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TASK or ACTIVITY</a:t>
            </a:r>
            <a:endParaRPr lang="en-US" dirty="0"/>
          </a:p>
        </p:txBody>
      </p:sp>
      <p:sp>
        <p:nvSpPr>
          <p:cNvPr id="29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032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1183" y="6726935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2050" y="674530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5" name="Teardrop 24"/>
          <p:cNvSpPr/>
          <p:nvPr/>
        </p:nvSpPr>
        <p:spPr>
          <a:xfrm>
            <a:off x="3838379" y="1957468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0800000">
            <a:off x="1050299" y="4400350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4258491" y="4353401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142808" y="2282096"/>
            <a:ext cx="1336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Products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03072" y="4960592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334511" y="485555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37" name="Teardrop 36"/>
          <p:cNvSpPr/>
          <p:nvPr/>
        </p:nvSpPr>
        <p:spPr>
          <a:xfrm rot="8002879">
            <a:off x="2676614" y="5295736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053614" y="5936374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604477" y="3405188"/>
            <a:ext cx="1613647" cy="1432293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TASK or ACTIVITY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138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2022" y="3043414"/>
            <a:ext cx="2224732" cy="22248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3828834" y="3972234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954426" y="483748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Context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951119" y="3769458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54426" y="3104740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Learners</a:t>
            </a:r>
            <a:endParaRPr lang="en-US" sz="1400" dirty="0"/>
          </a:p>
        </p:txBody>
      </p:sp>
      <p:sp>
        <p:nvSpPr>
          <p:cNvPr id="20" name="Frame 19"/>
          <p:cNvSpPr/>
          <p:nvPr/>
        </p:nvSpPr>
        <p:spPr>
          <a:xfrm>
            <a:off x="706567" y="1117189"/>
            <a:ext cx="5557057" cy="614931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050" y="113777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1183" y="6726935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2050" y="674530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5" name="Teardrop 24"/>
          <p:cNvSpPr/>
          <p:nvPr/>
        </p:nvSpPr>
        <p:spPr>
          <a:xfrm>
            <a:off x="3838379" y="1957468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0800000">
            <a:off x="1050299" y="4400350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4258491" y="4353401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533547" y="1940172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83092" y="2352171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142808" y="2282096"/>
            <a:ext cx="1336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Products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03072" y="4960592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334511" y="485555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37" name="Teardrop 36"/>
          <p:cNvSpPr/>
          <p:nvPr/>
        </p:nvSpPr>
        <p:spPr>
          <a:xfrm rot="8002879">
            <a:off x="2676614" y="5295736"/>
            <a:ext cx="1489521" cy="1447720"/>
          </a:xfrm>
          <a:prstGeom prst="teardrop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053614" y="5936374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604477" y="3405188"/>
            <a:ext cx="1613647" cy="1432293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TASK or ACTIVITY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564044" y="1130414"/>
            <a:ext cx="156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90736" y="8159150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 Model of Digital Literacy Curriculum Design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150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ardrop 36"/>
          <p:cNvSpPr/>
          <p:nvPr/>
        </p:nvSpPr>
        <p:spPr>
          <a:xfrm rot="8002879">
            <a:off x="1866481" y="5231261"/>
            <a:ext cx="3310245" cy="3202200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72759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PEDAGOGY</a:t>
            </a:r>
            <a:endParaRPr lang="en-US" b="1" dirty="0"/>
          </a:p>
        </p:txBody>
      </p:sp>
      <p:sp>
        <p:nvSpPr>
          <p:cNvPr id="25" name="Teardrop 24"/>
          <p:cNvSpPr/>
          <p:nvPr/>
        </p:nvSpPr>
        <p:spPr>
          <a:xfrm>
            <a:off x="3504352" y="271391"/>
            <a:ext cx="3088019" cy="3408209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ardrop 26"/>
          <p:cNvSpPr/>
          <p:nvPr/>
        </p:nvSpPr>
        <p:spPr>
          <a:xfrm rot="5400000">
            <a:off x="3990535" y="5274806"/>
            <a:ext cx="2983719" cy="2724624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10800000">
            <a:off x="31054" y="5145258"/>
            <a:ext cx="2923372" cy="2983717"/>
          </a:xfrm>
          <a:prstGeom prst="teardrop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 rot="16200000">
            <a:off x="160084" y="335332"/>
            <a:ext cx="3412503" cy="3276032"/>
          </a:xfrm>
          <a:prstGeom prst="teardrop">
            <a:avLst>
              <a:gd name="adj" fmla="val 104317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2641" y="1982839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Standards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20083" y="576416"/>
            <a:ext cx="273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Products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33268" y="5283283"/>
            <a:ext cx="149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Instructional Strategies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202641" y="3227131"/>
            <a:ext cx="6389730" cy="199775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44716" y="207084"/>
            <a:ext cx="156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ASSESSMENT</a:t>
            </a:r>
            <a:endParaRPr lang="en-US" b="1" dirty="0"/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21946" y="-71021"/>
            <a:ext cx="5829300" cy="491901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Drafting Your Digital Literacy Plan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6874" y="335700"/>
            <a:ext cx="222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71015" y="528328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Texts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170004" y="8282767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Tools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71015" y="8467433"/>
            <a:ext cx="133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4988" y="4529704"/>
            <a:ext cx="153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TASK/ACTIVITY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724537" y="3987185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Self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25854" y="3227130"/>
            <a:ext cx="1106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Community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66763" y="32271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Learners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913" y="3955031"/>
            <a:ext cx="102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Context</a:t>
            </a:r>
            <a:endParaRPr lang="en-US" sz="1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150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170</Words>
  <Application>Microsoft Macintosh PowerPoint</Application>
  <PresentationFormat>On-screen Show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 Model of Digital Literacy Curriculum Design</vt:lpstr>
      <vt:lpstr>A Model of Digital Literacy Curriculum Design</vt:lpstr>
      <vt:lpstr>A Model of Digital Literacy Curriculum Design</vt:lpstr>
      <vt:lpstr>A Model of Digital Literacy Curriculum Design</vt:lpstr>
      <vt:lpstr>A Model of Digital Literacy Curriculum Design</vt:lpstr>
      <vt:lpstr>A Model of Digital Literacy Curriculum Design</vt:lpstr>
      <vt:lpstr>A Model of Digital Literacy Curriculum Design</vt:lpstr>
      <vt:lpstr>A Model of Digital Literacy Curriculum Design</vt:lpstr>
      <vt:lpstr>Drafting Your Digital Literacy Plan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Model of Digital Literacy Learning</dc:title>
  <dc:creator>Renee Hobbs</dc:creator>
  <cp:lastModifiedBy>Julie Coiro</cp:lastModifiedBy>
  <cp:revision>10</cp:revision>
  <cp:lastPrinted>2013-05-12T00:34:27Z</cp:lastPrinted>
  <dcterms:created xsi:type="dcterms:W3CDTF">2013-07-15T02:03:04Z</dcterms:created>
  <dcterms:modified xsi:type="dcterms:W3CDTF">2013-07-15T02:03:46Z</dcterms:modified>
</cp:coreProperties>
</file>